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13"/>
    <p:restoredTop sz="94681"/>
  </p:normalViewPr>
  <p:slideViewPr>
    <p:cSldViewPr snapToGrid="0">
      <p:cViewPr varScale="1">
        <p:scale>
          <a:sx n="147" d="100"/>
          <a:sy n="147" d="100"/>
        </p:scale>
        <p:origin x="22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5405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46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893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92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087039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690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481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34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211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740798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06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618F728-F9F6-D948-BF42-57368C70E09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4A18DF4-6C3E-2142-876F-9CCD6EAA080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12109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park.apache.org/docs/latest/api/python/reference/api/pyspark.ml.clustering.KMeans.html" TargetMode="External"/><Relationship Id="rId2" Type="http://schemas.openxmlformats.org/officeDocument/2006/relationships/hyperlink" Target="https://fritz.ai/mathematics-behind-k-means-clusterin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edium.com/analytics-vidhya/clustering-taxi-geolocation-data-to-predict-location-of-taxi-service-stations-pt-1-2471303e0965" TargetMode="External"/><Relationship Id="rId4" Type="http://schemas.openxmlformats.org/officeDocument/2006/relationships/hyperlink" Target="https://en.wikipedia.org/wiki/Silhouette_(clustering)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Animated Yellow Taxi">
            <a:extLst>
              <a:ext uri="{FF2B5EF4-FFF2-40B4-BE49-F238E27FC236}">
                <a16:creationId xmlns:a16="http://schemas.microsoft.com/office/drawing/2014/main" id="{25F3D23F-AF3C-A588-6991-94E50A17D0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>
            <a:fillRect/>
          </a:stretch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E67F77-8AA7-5CAA-EB1E-BEE0273C2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574" y="-235132"/>
            <a:ext cx="8602762" cy="288906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Taxi Hubs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354A54-49C6-ECC9-32B5-105E358A0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54136" y="170331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CS 777 Project</a:t>
            </a:r>
          </a:p>
          <a:p>
            <a:r>
              <a:rPr lang="en-US" sz="2200" dirty="0">
                <a:solidFill>
                  <a:srgbClr val="FFFFFF"/>
                </a:solidFill>
              </a:rPr>
              <a:t>By:</a:t>
            </a:r>
          </a:p>
          <a:p>
            <a:r>
              <a:rPr lang="en-US" sz="2200" dirty="0">
                <a:solidFill>
                  <a:srgbClr val="FFFFFF"/>
                </a:solidFill>
              </a:rPr>
              <a:t>Aaron T.</a:t>
            </a:r>
          </a:p>
        </p:txBody>
      </p:sp>
    </p:spTree>
    <p:extLst>
      <p:ext uri="{BB962C8B-B14F-4D97-AF65-F5344CB8AC3E}">
        <p14:creationId xmlns:p14="http://schemas.microsoft.com/office/powerpoint/2010/main" val="132317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B4FFECA-0832-4FE3-B587-054A0F2D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C5685-2C12-7E1C-3D26-DFB4A1655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0257" y="864911"/>
            <a:ext cx="9031484" cy="3467282"/>
          </a:xfrm>
        </p:spPr>
        <p:txBody>
          <a:bodyPr anchor="b">
            <a:normAutofit/>
          </a:bodyPr>
          <a:lstStyle/>
          <a:p>
            <a:r>
              <a:rPr lang="en-US" sz="8000"/>
              <a:t>Thank You</a:t>
            </a:r>
            <a:br>
              <a:rPr lang="en-US" sz="8000"/>
            </a:br>
            <a:r>
              <a:rPr lang="en-US" sz="8000"/>
              <a:t>Dr. Trajanov!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65858E6-5C0F-4AAE-A1AC-29BA07FFE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070707"/>
            <a:ext cx="12192000" cy="1787292"/>
          </a:xfrm>
          <a:custGeom>
            <a:avLst/>
            <a:gdLst>
              <a:gd name="connsiteX0" fmla="*/ 619389 w 12192000"/>
              <a:gd name="connsiteY0" fmla="*/ 0 h 1787292"/>
              <a:gd name="connsiteX1" fmla="*/ 687652 w 12192000"/>
              <a:gd name="connsiteY1" fmla="*/ 3175 h 1787292"/>
              <a:gd name="connsiteX2" fmla="*/ 747977 w 12192000"/>
              <a:gd name="connsiteY2" fmla="*/ 9525 h 1787292"/>
              <a:gd name="connsiteX3" fmla="*/ 800364 w 12192000"/>
              <a:gd name="connsiteY3" fmla="*/ 20637 h 1787292"/>
              <a:gd name="connsiteX4" fmla="*/ 846402 w 12192000"/>
              <a:gd name="connsiteY4" fmla="*/ 36512 h 1787292"/>
              <a:gd name="connsiteX5" fmla="*/ 887677 w 12192000"/>
              <a:gd name="connsiteY5" fmla="*/ 52387 h 1787292"/>
              <a:gd name="connsiteX6" fmla="*/ 924189 w 12192000"/>
              <a:gd name="connsiteY6" fmla="*/ 68262 h 1787292"/>
              <a:gd name="connsiteX7" fmla="*/ 962289 w 12192000"/>
              <a:gd name="connsiteY7" fmla="*/ 87312 h 1787292"/>
              <a:gd name="connsiteX8" fmla="*/ 1000389 w 12192000"/>
              <a:gd name="connsiteY8" fmla="*/ 106362 h 1787292"/>
              <a:gd name="connsiteX9" fmla="*/ 1036902 w 12192000"/>
              <a:gd name="connsiteY9" fmla="*/ 125412 h 1787292"/>
              <a:gd name="connsiteX10" fmla="*/ 1078177 w 12192000"/>
              <a:gd name="connsiteY10" fmla="*/ 141287 h 1787292"/>
              <a:gd name="connsiteX11" fmla="*/ 1124214 w 12192000"/>
              <a:gd name="connsiteY11" fmla="*/ 155575 h 1787292"/>
              <a:gd name="connsiteX12" fmla="*/ 1176602 w 12192000"/>
              <a:gd name="connsiteY12" fmla="*/ 166687 h 1787292"/>
              <a:gd name="connsiteX13" fmla="*/ 1236927 w 12192000"/>
              <a:gd name="connsiteY13" fmla="*/ 174625 h 1787292"/>
              <a:gd name="connsiteX14" fmla="*/ 1305189 w 12192000"/>
              <a:gd name="connsiteY14" fmla="*/ 176212 h 1787292"/>
              <a:gd name="connsiteX15" fmla="*/ 1373452 w 12192000"/>
              <a:gd name="connsiteY15" fmla="*/ 174625 h 1787292"/>
              <a:gd name="connsiteX16" fmla="*/ 1433777 w 12192000"/>
              <a:gd name="connsiteY16" fmla="*/ 166687 h 1787292"/>
              <a:gd name="connsiteX17" fmla="*/ 1486164 w 12192000"/>
              <a:gd name="connsiteY17" fmla="*/ 155575 h 1787292"/>
              <a:gd name="connsiteX18" fmla="*/ 1532202 w 12192000"/>
              <a:gd name="connsiteY18" fmla="*/ 141287 h 1787292"/>
              <a:gd name="connsiteX19" fmla="*/ 1573477 w 12192000"/>
              <a:gd name="connsiteY19" fmla="*/ 125412 h 1787292"/>
              <a:gd name="connsiteX20" fmla="*/ 1609989 w 12192000"/>
              <a:gd name="connsiteY20" fmla="*/ 106362 h 1787292"/>
              <a:gd name="connsiteX21" fmla="*/ 1648089 w 12192000"/>
              <a:gd name="connsiteY21" fmla="*/ 87312 h 1787292"/>
              <a:gd name="connsiteX22" fmla="*/ 1686189 w 12192000"/>
              <a:gd name="connsiteY22" fmla="*/ 68262 h 1787292"/>
              <a:gd name="connsiteX23" fmla="*/ 1722702 w 12192000"/>
              <a:gd name="connsiteY23" fmla="*/ 52387 h 1787292"/>
              <a:gd name="connsiteX24" fmla="*/ 1763977 w 12192000"/>
              <a:gd name="connsiteY24" fmla="*/ 36512 h 1787292"/>
              <a:gd name="connsiteX25" fmla="*/ 1810014 w 12192000"/>
              <a:gd name="connsiteY25" fmla="*/ 20637 h 1787292"/>
              <a:gd name="connsiteX26" fmla="*/ 1862402 w 12192000"/>
              <a:gd name="connsiteY26" fmla="*/ 9525 h 1787292"/>
              <a:gd name="connsiteX27" fmla="*/ 1922727 w 12192000"/>
              <a:gd name="connsiteY27" fmla="*/ 3175 h 1787292"/>
              <a:gd name="connsiteX28" fmla="*/ 1990989 w 12192000"/>
              <a:gd name="connsiteY28" fmla="*/ 0 h 1787292"/>
              <a:gd name="connsiteX29" fmla="*/ 2059252 w 12192000"/>
              <a:gd name="connsiteY29" fmla="*/ 3175 h 1787292"/>
              <a:gd name="connsiteX30" fmla="*/ 2119577 w 12192000"/>
              <a:gd name="connsiteY30" fmla="*/ 9525 h 1787292"/>
              <a:gd name="connsiteX31" fmla="*/ 2171964 w 12192000"/>
              <a:gd name="connsiteY31" fmla="*/ 20637 h 1787292"/>
              <a:gd name="connsiteX32" fmla="*/ 2218002 w 12192000"/>
              <a:gd name="connsiteY32" fmla="*/ 36512 h 1787292"/>
              <a:gd name="connsiteX33" fmla="*/ 2259277 w 12192000"/>
              <a:gd name="connsiteY33" fmla="*/ 52387 h 1787292"/>
              <a:gd name="connsiteX34" fmla="*/ 2295789 w 12192000"/>
              <a:gd name="connsiteY34" fmla="*/ 68262 h 1787292"/>
              <a:gd name="connsiteX35" fmla="*/ 2333889 w 12192000"/>
              <a:gd name="connsiteY35" fmla="*/ 87312 h 1787292"/>
              <a:gd name="connsiteX36" fmla="*/ 2371989 w 12192000"/>
              <a:gd name="connsiteY36" fmla="*/ 106362 h 1787292"/>
              <a:gd name="connsiteX37" fmla="*/ 2408502 w 12192000"/>
              <a:gd name="connsiteY37" fmla="*/ 125412 h 1787292"/>
              <a:gd name="connsiteX38" fmla="*/ 2449777 w 12192000"/>
              <a:gd name="connsiteY38" fmla="*/ 141287 h 1787292"/>
              <a:gd name="connsiteX39" fmla="*/ 2495814 w 12192000"/>
              <a:gd name="connsiteY39" fmla="*/ 155575 h 1787292"/>
              <a:gd name="connsiteX40" fmla="*/ 2548202 w 12192000"/>
              <a:gd name="connsiteY40" fmla="*/ 166687 h 1787292"/>
              <a:gd name="connsiteX41" fmla="*/ 2608527 w 12192000"/>
              <a:gd name="connsiteY41" fmla="*/ 174625 h 1787292"/>
              <a:gd name="connsiteX42" fmla="*/ 2676789 w 12192000"/>
              <a:gd name="connsiteY42" fmla="*/ 176212 h 1787292"/>
              <a:gd name="connsiteX43" fmla="*/ 2745052 w 12192000"/>
              <a:gd name="connsiteY43" fmla="*/ 174625 h 1787292"/>
              <a:gd name="connsiteX44" fmla="*/ 2805377 w 12192000"/>
              <a:gd name="connsiteY44" fmla="*/ 166687 h 1787292"/>
              <a:gd name="connsiteX45" fmla="*/ 2857764 w 12192000"/>
              <a:gd name="connsiteY45" fmla="*/ 155575 h 1787292"/>
              <a:gd name="connsiteX46" fmla="*/ 2903802 w 12192000"/>
              <a:gd name="connsiteY46" fmla="*/ 141287 h 1787292"/>
              <a:gd name="connsiteX47" fmla="*/ 2945077 w 12192000"/>
              <a:gd name="connsiteY47" fmla="*/ 125412 h 1787292"/>
              <a:gd name="connsiteX48" fmla="*/ 2981589 w 12192000"/>
              <a:gd name="connsiteY48" fmla="*/ 106362 h 1787292"/>
              <a:gd name="connsiteX49" fmla="*/ 3019689 w 12192000"/>
              <a:gd name="connsiteY49" fmla="*/ 87312 h 1787292"/>
              <a:gd name="connsiteX50" fmla="*/ 3057789 w 12192000"/>
              <a:gd name="connsiteY50" fmla="*/ 68262 h 1787292"/>
              <a:gd name="connsiteX51" fmla="*/ 3094302 w 12192000"/>
              <a:gd name="connsiteY51" fmla="*/ 52387 h 1787292"/>
              <a:gd name="connsiteX52" fmla="*/ 3135577 w 12192000"/>
              <a:gd name="connsiteY52" fmla="*/ 36512 h 1787292"/>
              <a:gd name="connsiteX53" fmla="*/ 3181614 w 12192000"/>
              <a:gd name="connsiteY53" fmla="*/ 20637 h 1787292"/>
              <a:gd name="connsiteX54" fmla="*/ 3234002 w 12192000"/>
              <a:gd name="connsiteY54" fmla="*/ 9525 h 1787292"/>
              <a:gd name="connsiteX55" fmla="*/ 3294327 w 12192000"/>
              <a:gd name="connsiteY55" fmla="*/ 3175 h 1787292"/>
              <a:gd name="connsiteX56" fmla="*/ 3361002 w 12192000"/>
              <a:gd name="connsiteY56" fmla="*/ 0 h 1787292"/>
              <a:gd name="connsiteX57" fmla="*/ 3430852 w 12192000"/>
              <a:gd name="connsiteY57" fmla="*/ 3175 h 1787292"/>
              <a:gd name="connsiteX58" fmla="*/ 3491177 w 12192000"/>
              <a:gd name="connsiteY58" fmla="*/ 9525 h 1787292"/>
              <a:gd name="connsiteX59" fmla="*/ 3543564 w 12192000"/>
              <a:gd name="connsiteY59" fmla="*/ 20637 h 1787292"/>
              <a:gd name="connsiteX60" fmla="*/ 3589602 w 12192000"/>
              <a:gd name="connsiteY60" fmla="*/ 36512 h 1787292"/>
              <a:gd name="connsiteX61" fmla="*/ 3630877 w 12192000"/>
              <a:gd name="connsiteY61" fmla="*/ 52387 h 1787292"/>
              <a:gd name="connsiteX62" fmla="*/ 3667389 w 12192000"/>
              <a:gd name="connsiteY62" fmla="*/ 68262 h 1787292"/>
              <a:gd name="connsiteX63" fmla="*/ 3705489 w 12192000"/>
              <a:gd name="connsiteY63" fmla="*/ 87312 h 1787292"/>
              <a:gd name="connsiteX64" fmla="*/ 3743589 w 12192000"/>
              <a:gd name="connsiteY64" fmla="*/ 106362 h 1787292"/>
              <a:gd name="connsiteX65" fmla="*/ 3780102 w 12192000"/>
              <a:gd name="connsiteY65" fmla="*/ 125412 h 1787292"/>
              <a:gd name="connsiteX66" fmla="*/ 3821377 w 12192000"/>
              <a:gd name="connsiteY66" fmla="*/ 141287 h 1787292"/>
              <a:gd name="connsiteX67" fmla="*/ 3867414 w 12192000"/>
              <a:gd name="connsiteY67" fmla="*/ 155575 h 1787292"/>
              <a:gd name="connsiteX68" fmla="*/ 3919802 w 12192000"/>
              <a:gd name="connsiteY68" fmla="*/ 166687 h 1787292"/>
              <a:gd name="connsiteX69" fmla="*/ 3980127 w 12192000"/>
              <a:gd name="connsiteY69" fmla="*/ 174625 h 1787292"/>
              <a:gd name="connsiteX70" fmla="*/ 4048389 w 12192000"/>
              <a:gd name="connsiteY70" fmla="*/ 176212 h 1787292"/>
              <a:gd name="connsiteX71" fmla="*/ 4116652 w 12192000"/>
              <a:gd name="connsiteY71" fmla="*/ 174625 h 1787292"/>
              <a:gd name="connsiteX72" fmla="*/ 4176977 w 12192000"/>
              <a:gd name="connsiteY72" fmla="*/ 166687 h 1787292"/>
              <a:gd name="connsiteX73" fmla="*/ 4229364 w 12192000"/>
              <a:gd name="connsiteY73" fmla="*/ 155575 h 1787292"/>
              <a:gd name="connsiteX74" fmla="*/ 4275402 w 12192000"/>
              <a:gd name="connsiteY74" fmla="*/ 141287 h 1787292"/>
              <a:gd name="connsiteX75" fmla="*/ 4316677 w 12192000"/>
              <a:gd name="connsiteY75" fmla="*/ 125412 h 1787292"/>
              <a:gd name="connsiteX76" fmla="*/ 4353189 w 12192000"/>
              <a:gd name="connsiteY76" fmla="*/ 106362 h 1787292"/>
              <a:gd name="connsiteX77" fmla="*/ 4429389 w 12192000"/>
              <a:gd name="connsiteY77" fmla="*/ 68262 h 1787292"/>
              <a:gd name="connsiteX78" fmla="*/ 4465902 w 12192000"/>
              <a:gd name="connsiteY78" fmla="*/ 52387 h 1787292"/>
              <a:gd name="connsiteX79" fmla="*/ 4507177 w 12192000"/>
              <a:gd name="connsiteY79" fmla="*/ 36512 h 1787292"/>
              <a:gd name="connsiteX80" fmla="*/ 4553214 w 12192000"/>
              <a:gd name="connsiteY80" fmla="*/ 20637 h 1787292"/>
              <a:gd name="connsiteX81" fmla="*/ 4605602 w 12192000"/>
              <a:gd name="connsiteY81" fmla="*/ 9525 h 1787292"/>
              <a:gd name="connsiteX82" fmla="*/ 4665928 w 12192000"/>
              <a:gd name="connsiteY82" fmla="*/ 3175 h 1787292"/>
              <a:gd name="connsiteX83" fmla="*/ 4734189 w 12192000"/>
              <a:gd name="connsiteY83" fmla="*/ 0 h 1787292"/>
              <a:gd name="connsiteX84" fmla="*/ 4802453 w 12192000"/>
              <a:gd name="connsiteY84" fmla="*/ 3175 h 1787292"/>
              <a:gd name="connsiteX85" fmla="*/ 4862777 w 12192000"/>
              <a:gd name="connsiteY85" fmla="*/ 9525 h 1787292"/>
              <a:gd name="connsiteX86" fmla="*/ 4915165 w 12192000"/>
              <a:gd name="connsiteY86" fmla="*/ 20637 h 1787292"/>
              <a:gd name="connsiteX87" fmla="*/ 4961201 w 12192000"/>
              <a:gd name="connsiteY87" fmla="*/ 36512 h 1787292"/>
              <a:gd name="connsiteX88" fmla="*/ 5002476 w 12192000"/>
              <a:gd name="connsiteY88" fmla="*/ 52387 h 1787292"/>
              <a:gd name="connsiteX89" fmla="*/ 5038989 w 12192000"/>
              <a:gd name="connsiteY89" fmla="*/ 68262 h 1787292"/>
              <a:gd name="connsiteX90" fmla="*/ 5077089 w 12192000"/>
              <a:gd name="connsiteY90" fmla="*/ 87312 h 1787292"/>
              <a:gd name="connsiteX91" fmla="*/ 5115189 w 12192000"/>
              <a:gd name="connsiteY91" fmla="*/ 106362 h 1787292"/>
              <a:gd name="connsiteX92" fmla="*/ 5151701 w 12192000"/>
              <a:gd name="connsiteY92" fmla="*/ 125412 h 1787292"/>
              <a:gd name="connsiteX93" fmla="*/ 5192976 w 12192000"/>
              <a:gd name="connsiteY93" fmla="*/ 141287 h 1787292"/>
              <a:gd name="connsiteX94" fmla="*/ 5239014 w 12192000"/>
              <a:gd name="connsiteY94" fmla="*/ 155575 h 1787292"/>
              <a:gd name="connsiteX95" fmla="*/ 5291401 w 12192000"/>
              <a:gd name="connsiteY95" fmla="*/ 166687 h 1787292"/>
              <a:gd name="connsiteX96" fmla="*/ 5351727 w 12192000"/>
              <a:gd name="connsiteY96" fmla="*/ 174625 h 1787292"/>
              <a:gd name="connsiteX97" fmla="*/ 5410199 w 12192000"/>
              <a:gd name="connsiteY97" fmla="*/ 175985 h 1787292"/>
              <a:gd name="connsiteX98" fmla="*/ 5468671 w 12192000"/>
              <a:gd name="connsiteY98" fmla="*/ 174625 h 1787292"/>
              <a:gd name="connsiteX99" fmla="*/ 5528996 w 12192000"/>
              <a:gd name="connsiteY99" fmla="*/ 166687 h 1787292"/>
              <a:gd name="connsiteX100" fmla="*/ 5581383 w 12192000"/>
              <a:gd name="connsiteY100" fmla="*/ 155575 h 1787292"/>
              <a:gd name="connsiteX101" fmla="*/ 5627421 w 12192000"/>
              <a:gd name="connsiteY101" fmla="*/ 141287 h 1787292"/>
              <a:gd name="connsiteX102" fmla="*/ 5668696 w 12192000"/>
              <a:gd name="connsiteY102" fmla="*/ 125412 h 1787292"/>
              <a:gd name="connsiteX103" fmla="*/ 5705209 w 12192000"/>
              <a:gd name="connsiteY103" fmla="*/ 106362 h 1787292"/>
              <a:gd name="connsiteX104" fmla="*/ 5743308 w 12192000"/>
              <a:gd name="connsiteY104" fmla="*/ 87312 h 1787292"/>
              <a:gd name="connsiteX105" fmla="*/ 5781408 w 12192000"/>
              <a:gd name="connsiteY105" fmla="*/ 68262 h 1787292"/>
              <a:gd name="connsiteX106" fmla="*/ 5817921 w 12192000"/>
              <a:gd name="connsiteY106" fmla="*/ 52387 h 1787292"/>
              <a:gd name="connsiteX107" fmla="*/ 5859196 w 12192000"/>
              <a:gd name="connsiteY107" fmla="*/ 36512 h 1787292"/>
              <a:gd name="connsiteX108" fmla="*/ 5905234 w 12192000"/>
              <a:gd name="connsiteY108" fmla="*/ 20637 h 1787292"/>
              <a:gd name="connsiteX109" fmla="*/ 5957621 w 12192000"/>
              <a:gd name="connsiteY109" fmla="*/ 9525 h 1787292"/>
              <a:gd name="connsiteX110" fmla="*/ 6017947 w 12192000"/>
              <a:gd name="connsiteY110" fmla="*/ 3175 h 1787292"/>
              <a:gd name="connsiteX111" fmla="*/ 6086208 w 12192000"/>
              <a:gd name="connsiteY111" fmla="*/ 0 h 1787292"/>
              <a:gd name="connsiteX112" fmla="*/ 6095999 w 12192000"/>
              <a:gd name="connsiteY112" fmla="*/ 455 h 1787292"/>
              <a:gd name="connsiteX113" fmla="*/ 6105789 w 12192000"/>
              <a:gd name="connsiteY113" fmla="*/ 0 h 1787292"/>
              <a:gd name="connsiteX114" fmla="*/ 6174052 w 12192000"/>
              <a:gd name="connsiteY114" fmla="*/ 3175 h 1787292"/>
              <a:gd name="connsiteX115" fmla="*/ 6234377 w 12192000"/>
              <a:gd name="connsiteY115" fmla="*/ 9525 h 1787292"/>
              <a:gd name="connsiteX116" fmla="*/ 6286764 w 12192000"/>
              <a:gd name="connsiteY116" fmla="*/ 20637 h 1787292"/>
              <a:gd name="connsiteX117" fmla="*/ 6332802 w 12192000"/>
              <a:gd name="connsiteY117" fmla="*/ 36512 h 1787292"/>
              <a:gd name="connsiteX118" fmla="*/ 6374077 w 12192000"/>
              <a:gd name="connsiteY118" fmla="*/ 52387 h 1787292"/>
              <a:gd name="connsiteX119" fmla="*/ 6410589 w 12192000"/>
              <a:gd name="connsiteY119" fmla="*/ 68262 h 1787292"/>
              <a:gd name="connsiteX120" fmla="*/ 6448689 w 12192000"/>
              <a:gd name="connsiteY120" fmla="*/ 87312 h 1787292"/>
              <a:gd name="connsiteX121" fmla="*/ 6486789 w 12192000"/>
              <a:gd name="connsiteY121" fmla="*/ 106362 h 1787292"/>
              <a:gd name="connsiteX122" fmla="*/ 6523302 w 12192000"/>
              <a:gd name="connsiteY122" fmla="*/ 125412 h 1787292"/>
              <a:gd name="connsiteX123" fmla="*/ 6564577 w 12192000"/>
              <a:gd name="connsiteY123" fmla="*/ 141287 h 1787292"/>
              <a:gd name="connsiteX124" fmla="*/ 6610614 w 12192000"/>
              <a:gd name="connsiteY124" fmla="*/ 155575 h 1787292"/>
              <a:gd name="connsiteX125" fmla="*/ 6663002 w 12192000"/>
              <a:gd name="connsiteY125" fmla="*/ 166687 h 1787292"/>
              <a:gd name="connsiteX126" fmla="*/ 6723327 w 12192000"/>
              <a:gd name="connsiteY126" fmla="*/ 174625 h 1787292"/>
              <a:gd name="connsiteX127" fmla="*/ 6781799 w 12192000"/>
              <a:gd name="connsiteY127" fmla="*/ 175985 h 1787292"/>
              <a:gd name="connsiteX128" fmla="*/ 6840271 w 12192000"/>
              <a:gd name="connsiteY128" fmla="*/ 174625 h 1787292"/>
              <a:gd name="connsiteX129" fmla="*/ 6900596 w 12192000"/>
              <a:gd name="connsiteY129" fmla="*/ 166687 h 1787292"/>
              <a:gd name="connsiteX130" fmla="*/ 6952983 w 12192000"/>
              <a:gd name="connsiteY130" fmla="*/ 155575 h 1787292"/>
              <a:gd name="connsiteX131" fmla="*/ 6999021 w 12192000"/>
              <a:gd name="connsiteY131" fmla="*/ 141287 h 1787292"/>
              <a:gd name="connsiteX132" fmla="*/ 7040296 w 12192000"/>
              <a:gd name="connsiteY132" fmla="*/ 125412 h 1787292"/>
              <a:gd name="connsiteX133" fmla="*/ 7076808 w 12192000"/>
              <a:gd name="connsiteY133" fmla="*/ 106362 h 1787292"/>
              <a:gd name="connsiteX134" fmla="*/ 7114908 w 12192000"/>
              <a:gd name="connsiteY134" fmla="*/ 87312 h 1787292"/>
              <a:gd name="connsiteX135" fmla="*/ 7153008 w 12192000"/>
              <a:gd name="connsiteY135" fmla="*/ 68262 h 1787292"/>
              <a:gd name="connsiteX136" fmla="*/ 7189521 w 12192000"/>
              <a:gd name="connsiteY136" fmla="*/ 52387 h 1787292"/>
              <a:gd name="connsiteX137" fmla="*/ 7230796 w 12192000"/>
              <a:gd name="connsiteY137" fmla="*/ 36512 h 1787292"/>
              <a:gd name="connsiteX138" fmla="*/ 7276833 w 12192000"/>
              <a:gd name="connsiteY138" fmla="*/ 20637 h 1787292"/>
              <a:gd name="connsiteX139" fmla="*/ 7329221 w 12192000"/>
              <a:gd name="connsiteY139" fmla="*/ 9525 h 1787292"/>
              <a:gd name="connsiteX140" fmla="*/ 7389546 w 12192000"/>
              <a:gd name="connsiteY140" fmla="*/ 3175 h 1787292"/>
              <a:gd name="connsiteX141" fmla="*/ 7457808 w 12192000"/>
              <a:gd name="connsiteY141" fmla="*/ 0 h 1787292"/>
              <a:gd name="connsiteX142" fmla="*/ 7526071 w 12192000"/>
              <a:gd name="connsiteY142" fmla="*/ 3175 h 1787292"/>
              <a:gd name="connsiteX143" fmla="*/ 7586396 w 12192000"/>
              <a:gd name="connsiteY143" fmla="*/ 9525 h 1787292"/>
              <a:gd name="connsiteX144" fmla="*/ 7638783 w 12192000"/>
              <a:gd name="connsiteY144" fmla="*/ 20637 h 1787292"/>
              <a:gd name="connsiteX145" fmla="*/ 7684821 w 12192000"/>
              <a:gd name="connsiteY145" fmla="*/ 36512 h 1787292"/>
              <a:gd name="connsiteX146" fmla="*/ 7726096 w 12192000"/>
              <a:gd name="connsiteY146" fmla="*/ 52387 h 1787292"/>
              <a:gd name="connsiteX147" fmla="*/ 7762608 w 12192000"/>
              <a:gd name="connsiteY147" fmla="*/ 68262 h 1787292"/>
              <a:gd name="connsiteX148" fmla="*/ 7800708 w 12192000"/>
              <a:gd name="connsiteY148" fmla="*/ 87312 h 1787292"/>
              <a:gd name="connsiteX149" fmla="*/ 7838808 w 12192000"/>
              <a:gd name="connsiteY149" fmla="*/ 106362 h 1787292"/>
              <a:gd name="connsiteX150" fmla="*/ 7875321 w 12192000"/>
              <a:gd name="connsiteY150" fmla="*/ 125412 h 1787292"/>
              <a:gd name="connsiteX151" fmla="*/ 7916596 w 12192000"/>
              <a:gd name="connsiteY151" fmla="*/ 141287 h 1787292"/>
              <a:gd name="connsiteX152" fmla="*/ 7962633 w 12192000"/>
              <a:gd name="connsiteY152" fmla="*/ 155575 h 1787292"/>
              <a:gd name="connsiteX153" fmla="*/ 8015021 w 12192000"/>
              <a:gd name="connsiteY153" fmla="*/ 166687 h 1787292"/>
              <a:gd name="connsiteX154" fmla="*/ 8075346 w 12192000"/>
              <a:gd name="connsiteY154" fmla="*/ 174625 h 1787292"/>
              <a:gd name="connsiteX155" fmla="*/ 8143608 w 12192000"/>
              <a:gd name="connsiteY155" fmla="*/ 176212 h 1787292"/>
              <a:gd name="connsiteX156" fmla="*/ 8211871 w 12192000"/>
              <a:gd name="connsiteY156" fmla="*/ 174625 h 1787292"/>
              <a:gd name="connsiteX157" fmla="*/ 8272196 w 12192000"/>
              <a:gd name="connsiteY157" fmla="*/ 166687 h 1787292"/>
              <a:gd name="connsiteX158" fmla="*/ 8324583 w 12192000"/>
              <a:gd name="connsiteY158" fmla="*/ 155575 h 1787292"/>
              <a:gd name="connsiteX159" fmla="*/ 8370621 w 12192000"/>
              <a:gd name="connsiteY159" fmla="*/ 141287 h 1787292"/>
              <a:gd name="connsiteX160" fmla="*/ 8411896 w 12192000"/>
              <a:gd name="connsiteY160" fmla="*/ 125412 h 1787292"/>
              <a:gd name="connsiteX161" fmla="*/ 8448408 w 12192000"/>
              <a:gd name="connsiteY161" fmla="*/ 106362 h 1787292"/>
              <a:gd name="connsiteX162" fmla="*/ 8486508 w 12192000"/>
              <a:gd name="connsiteY162" fmla="*/ 87312 h 1787292"/>
              <a:gd name="connsiteX163" fmla="*/ 8524608 w 12192000"/>
              <a:gd name="connsiteY163" fmla="*/ 68262 h 1787292"/>
              <a:gd name="connsiteX164" fmla="*/ 8561120 w 12192000"/>
              <a:gd name="connsiteY164" fmla="*/ 52387 h 1787292"/>
              <a:gd name="connsiteX165" fmla="*/ 8602396 w 12192000"/>
              <a:gd name="connsiteY165" fmla="*/ 36512 h 1787292"/>
              <a:gd name="connsiteX166" fmla="*/ 8648432 w 12192000"/>
              <a:gd name="connsiteY166" fmla="*/ 20637 h 1787292"/>
              <a:gd name="connsiteX167" fmla="*/ 8700820 w 12192000"/>
              <a:gd name="connsiteY167" fmla="*/ 9525 h 1787292"/>
              <a:gd name="connsiteX168" fmla="*/ 8761146 w 12192000"/>
              <a:gd name="connsiteY168" fmla="*/ 3175 h 1787292"/>
              <a:gd name="connsiteX169" fmla="*/ 8827820 w 12192000"/>
              <a:gd name="connsiteY169" fmla="*/ 0 h 1787292"/>
              <a:gd name="connsiteX170" fmla="*/ 8897670 w 12192000"/>
              <a:gd name="connsiteY170" fmla="*/ 3175 h 1787292"/>
              <a:gd name="connsiteX171" fmla="*/ 8957996 w 12192000"/>
              <a:gd name="connsiteY171" fmla="*/ 9525 h 1787292"/>
              <a:gd name="connsiteX172" fmla="*/ 9010382 w 12192000"/>
              <a:gd name="connsiteY172" fmla="*/ 20637 h 1787292"/>
              <a:gd name="connsiteX173" fmla="*/ 9056420 w 12192000"/>
              <a:gd name="connsiteY173" fmla="*/ 36512 h 1787292"/>
              <a:gd name="connsiteX174" fmla="*/ 9097696 w 12192000"/>
              <a:gd name="connsiteY174" fmla="*/ 52387 h 1787292"/>
              <a:gd name="connsiteX175" fmla="*/ 9134208 w 12192000"/>
              <a:gd name="connsiteY175" fmla="*/ 68262 h 1787292"/>
              <a:gd name="connsiteX176" fmla="*/ 9172308 w 12192000"/>
              <a:gd name="connsiteY176" fmla="*/ 87312 h 1787292"/>
              <a:gd name="connsiteX177" fmla="*/ 9210408 w 12192000"/>
              <a:gd name="connsiteY177" fmla="*/ 106362 h 1787292"/>
              <a:gd name="connsiteX178" fmla="*/ 9246920 w 12192000"/>
              <a:gd name="connsiteY178" fmla="*/ 125412 h 1787292"/>
              <a:gd name="connsiteX179" fmla="*/ 9288196 w 12192000"/>
              <a:gd name="connsiteY179" fmla="*/ 141287 h 1787292"/>
              <a:gd name="connsiteX180" fmla="*/ 9334232 w 12192000"/>
              <a:gd name="connsiteY180" fmla="*/ 155575 h 1787292"/>
              <a:gd name="connsiteX181" fmla="*/ 9386620 w 12192000"/>
              <a:gd name="connsiteY181" fmla="*/ 166687 h 1787292"/>
              <a:gd name="connsiteX182" fmla="*/ 9446946 w 12192000"/>
              <a:gd name="connsiteY182" fmla="*/ 174625 h 1787292"/>
              <a:gd name="connsiteX183" fmla="*/ 9515208 w 12192000"/>
              <a:gd name="connsiteY183" fmla="*/ 176212 h 1787292"/>
              <a:gd name="connsiteX184" fmla="*/ 9583470 w 12192000"/>
              <a:gd name="connsiteY184" fmla="*/ 174625 h 1787292"/>
              <a:gd name="connsiteX185" fmla="*/ 9643796 w 12192000"/>
              <a:gd name="connsiteY185" fmla="*/ 166687 h 1787292"/>
              <a:gd name="connsiteX186" fmla="*/ 9696182 w 12192000"/>
              <a:gd name="connsiteY186" fmla="*/ 155575 h 1787292"/>
              <a:gd name="connsiteX187" fmla="*/ 9742220 w 12192000"/>
              <a:gd name="connsiteY187" fmla="*/ 141287 h 1787292"/>
              <a:gd name="connsiteX188" fmla="*/ 9783496 w 12192000"/>
              <a:gd name="connsiteY188" fmla="*/ 125412 h 1787292"/>
              <a:gd name="connsiteX189" fmla="*/ 9820008 w 12192000"/>
              <a:gd name="connsiteY189" fmla="*/ 106362 h 1787292"/>
              <a:gd name="connsiteX190" fmla="*/ 9896208 w 12192000"/>
              <a:gd name="connsiteY190" fmla="*/ 68262 h 1787292"/>
              <a:gd name="connsiteX191" fmla="*/ 9932720 w 12192000"/>
              <a:gd name="connsiteY191" fmla="*/ 52387 h 1787292"/>
              <a:gd name="connsiteX192" fmla="*/ 9973996 w 12192000"/>
              <a:gd name="connsiteY192" fmla="*/ 36512 h 1787292"/>
              <a:gd name="connsiteX193" fmla="*/ 10020032 w 12192000"/>
              <a:gd name="connsiteY193" fmla="*/ 20637 h 1787292"/>
              <a:gd name="connsiteX194" fmla="*/ 10072420 w 12192000"/>
              <a:gd name="connsiteY194" fmla="*/ 9525 h 1787292"/>
              <a:gd name="connsiteX195" fmla="*/ 10132746 w 12192000"/>
              <a:gd name="connsiteY195" fmla="*/ 3175 h 1787292"/>
              <a:gd name="connsiteX196" fmla="*/ 10201008 w 12192000"/>
              <a:gd name="connsiteY196" fmla="*/ 0 h 1787292"/>
              <a:gd name="connsiteX197" fmla="*/ 10269270 w 12192000"/>
              <a:gd name="connsiteY197" fmla="*/ 3175 h 1787292"/>
              <a:gd name="connsiteX198" fmla="*/ 10329596 w 12192000"/>
              <a:gd name="connsiteY198" fmla="*/ 9525 h 1787292"/>
              <a:gd name="connsiteX199" fmla="*/ 10381982 w 12192000"/>
              <a:gd name="connsiteY199" fmla="*/ 20637 h 1787292"/>
              <a:gd name="connsiteX200" fmla="*/ 10428020 w 12192000"/>
              <a:gd name="connsiteY200" fmla="*/ 36512 h 1787292"/>
              <a:gd name="connsiteX201" fmla="*/ 10469296 w 12192000"/>
              <a:gd name="connsiteY201" fmla="*/ 52387 h 1787292"/>
              <a:gd name="connsiteX202" fmla="*/ 10505808 w 12192000"/>
              <a:gd name="connsiteY202" fmla="*/ 68262 h 1787292"/>
              <a:gd name="connsiteX203" fmla="*/ 10543908 w 12192000"/>
              <a:gd name="connsiteY203" fmla="*/ 87312 h 1787292"/>
              <a:gd name="connsiteX204" fmla="*/ 10582008 w 12192000"/>
              <a:gd name="connsiteY204" fmla="*/ 106362 h 1787292"/>
              <a:gd name="connsiteX205" fmla="*/ 10618520 w 12192000"/>
              <a:gd name="connsiteY205" fmla="*/ 125412 h 1787292"/>
              <a:gd name="connsiteX206" fmla="*/ 10659796 w 12192000"/>
              <a:gd name="connsiteY206" fmla="*/ 141287 h 1787292"/>
              <a:gd name="connsiteX207" fmla="*/ 10705832 w 12192000"/>
              <a:gd name="connsiteY207" fmla="*/ 155575 h 1787292"/>
              <a:gd name="connsiteX208" fmla="*/ 10758220 w 12192000"/>
              <a:gd name="connsiteY208" fmla="*/ 166687 h 1787292"/>
              <a:gd name="connsiteX209" fmla="*/ 10818546 w 12192000"/>
              <a:gd name="connsiteY209" fmla="*/ 174625 h 1787292"/>
              <a:gd name="connsiteX210" fmla="*/ 10886808 w 12192000"/>
              <a:gd name="connsiteY210" fmla="*/ 176212 h 1787292"/>
              <a:gd name="connsiteX211" fmla="*/ 10955070 w 12192000"/>
              <a:gd name="connsiteY211" fmla="*/ 174625 h 1787292"/>
              <a:gd name="connsiteX212" fmla="*/ 11015396 w 12192000"/>
              <a:gd name="connsiteY212" fmla="*/ 166687 h 1787292"/>
              <a:gd name="connsiteX213" fmla="*/ 11067782 w 12192000"/>
              <a:gd name="connsiteY213" fmla="*/ 155575 h 1787292"/>
              <a:gd name="connsiteX214" fmla="*/ 11113820 w 12192000"/>
              <a:gd name="connsiteY214" fmla="*/ 141287 h 1787292"/>
              <a:gd name="connsiteX215" fmla="*/ 11155096 w 12192000"/>
              <a:gd name="connsiteY215" fmla="*/ 125412 h 1787292"/>
              <a:gd name="connsiteX216" fmla="*/ 11191608 w 12192000"/>
              <a:gd name="connsiteY216" fmla="*/ 106362 h 1787292"/>
              <a:gd name="connsiteX217" fmla="*/ 11229708 w 12192000"/>
              <a:gd name="connsiteY217" fmla="*/ 87312 h 1787292"/>
              <a:gd name="connsiteX218" fmla="*/ 11267808 w 12192000"/>
              <a:gd name="connsiteY218" fmla="*/ 68262 h 1787292"/>
              <a:gd name="connsiteX219" fmla="*/ 11304320 w 12192000"/>
              <a:gd name="connsiteY219" fmla="*/ 52387 h 1787292"/>
              <a:gd name="connsiteX220" fmla="*/ 11345596 w 12192000"/>
              <a:gd name="connsiteY220" fmla="*/ 36512 h 1787292"/>
              <a:gd name="connsiteX221" fmla="*/ 11391632 w 12192000"/>
              <a:gd name="connsiteY221" fmla="*/ 20637 h 1787292"/>
              <a:gd name="connsiteX222" fmla="*/ 11444020 w 12192000"/>
              <a:gd name="connsiteY222" fmla="*/ 9525 h 1787292"/>
              <a:gd name="connsiteX223" fmla="*/ 11504346 w 12192000"/>
              <a:gd name="connsiteY223" fmla="*/ 3175 h 1787292"/>
              <a:gd name="connsiteX224" fmla="*/ 11572608 w 12192000"/>
              <a:gd name="connsiteY224" fmla="*/ 0 h 1787292"/>
              <a:gd name="connsiteX225" fmla="*/ 11640870 w 12192000"/>
              <a:gd name="connsiteY225" fmla="*/ 3175 h 1787292"/>
              <a:gd name="connsiteX226" fmla="*/ 11701196 w 12192000"/>
              <a:gd name="connsiteY226" fmla="*/ 9525 h 1787292"/>
              <a:gd name="connsiteX227" fmla="*/ 11753582 w 12192000"/>
              <a:gd name="connsiteY227" fmla="*/ 20637 h 1787292"/>
              <a:gd name="connsiteX228" fmla="*/ 11799620 w 12192000"/>
              <a:gd name="connsiteY228" fmla="*/ 36512 h 1787292"/>
              <a:gd name="connsiteX229" fmla="*/ 11840896 w 12192000"/>
              <a:gd name="connsiteY229" fmla="*/ 52387 h 1787292"/>
              <a:gd name="connsiteX230" fmla="*/ 11877408 w 12192000"/>
              <a:gd name="connsiteY230" fmla="*/ 68262 h 1787292"/>
              <a:gd name="connsiteX231" fmla="*/ 11915508 w 12192000"/>
              <a:gd name="connsiteY231" fmla="*/ 87312 h 1787292"/>
              <a:gd name="connsiteX232" fmla="*/ 11953608 w 12192000"/>
              <a:gd name="connsiteY232" fmla="*/ 106362 h 1787292"/>
              <a:gd name="connsiteX233" fmla="*/ 11990120 w 12192000"/>
              <a:gd name="connsiteY233" fmla="*/ 125412 h 1787292"/>
              <a:gd name="connsiteX234" fmla="*/ 12031396 w 12192000"/>
              <a:gd name="connsiteY234" fmla="*/ 141287 h 1787292"/>
              <a:gd name="connsiteX235" fmla="*/ 12077432 w 12192000"/>
              <a:gd name="connsiteY235" fmla="*/ 155575 h 1787292"/>
              <a:gd name="connsiteX236" fmla="*/ 12129820 w 12192000"/>
              <a:gd name="connsiteY236" fmla="*/ 166688 h 1787292"/>
              <a:gd name="connsiteX237" fmla="*/ 12190146 w 12192000"/>
              <a:gd name="connsiteY237" fmla="*/ 174625 h 1787292"/>
              <a:gd name="connsiteX238" fmla="*/ 12192000 w 12192000"/>
              <a:gd name="connsiteY238" fmla="*/ 174668 h 1787292"/>
              <a:gd name="connsiteX239" fmla="*/ 12192000 w 12192000"/>
              <a:gd name="connsiteY239" fmla="*/ 885826 h 1787292"/>
              <a:gd name="connsiteX240" fmla="*/ 12192000 w 12192000"/>
              <a:gd name="connsiteY240" fmla="*/ 1787292 h 1787292"/>
              <a:gd name="connsiteX241" fmla="*/ 0 w 12192000"/>
              <a:gd name="connsiteY241" fmla="*/ 1787292 h 1787292"/>
              <a:gd name="connsiteX242" fmla="*/ 0 w 12192000"/>
              <a:gd name="connsiteY242" fmla="*/ 885826 h 1787292"/>
              <a:gd name="connsiteX243" fmla="*/ 0 w 12192000"/>
              <a:gd name="connsiteY243" fmla="*/ 174668 h 1787292"/>
              <a:gd name="connsiteX244" fmla="*/ 1852 w 12192000"/>
              <a:gd name="connsiteY244" fmla="*/ 174625 h 1787292"/>
              <a:gd name="connsiteX245" fmla="*/ 62177 w 12192000"/>
              <a:gd name="connsiteY245" fmla="*/ 166687 h 1787292"/>
              <a:gd name="connsiteX246" fmla="*/ 114564 w 12192000"/>
              <a:gd name="connsiteY246" fmla="*/ 155575 h 1787292"/>
              <a:gd name="connsiteX247" fmla="*/ 160602 w 12192000"/>
              <a:gd name="connsiteY247" fmla="*/ 141287 h 1787292"/>
              <a:gd name="connsiteX248" fmla="*/ 201877 w 12192000"/>
              <a:gd name="connsiteY248" fmla="*/ 125412 h 1787292"/>
              <a:gd name="connsiteX249" fmla="*/ 238389 w 12192000"/>
              <a:gd name="connsiteY249" fmla="*/ 106362 h 1787292"/>
              <a:gd name="connsiteX250" fmla="*/ 276489 w 12192000"/>
              <a:gd name="connsiteY250" fmla="*/ 87312 h 1787292"/>
              <a:gd name="connsiteX251" fmla="*/ 314589 w 12192000"/>
              <a:gd name="connsiteY251" fmla="*/ 68262 h 1787292"/>
              <a:gd name="connsiteX252" fmla="*/ 351102 w 12192000"/>
              <a:gd name="connsiteY252" fmla="*/ 52387 h 1787292"/>
              <a:gd name="connsiteX253" fmla="*/ 392377 w 12192000"/>
              <a:gd name="connsiteY253" fmla="*/ 36512 h 1787292"/>
              <a:gd name="connsiteX254" fmla="*/ 438414 w 12192000"/>
              <a:gd name="connsiteY254" fmla="*/ 20637 h 1787292"/>
              <a:gd name="connsiteX255" fmla="*/ 490802 w 12192000"/>
              <a:gd name="connsiteY255" fmla="*/ 9525 h 1787292"/>
              <a:gd name="connsiteX256" fmla="*/ 551127 w 12192000"/>
              <a:gd name="connsiteY256" fmla="*/ 3175 h 1787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</a:cxnLst>
            <a:rect l="l" t="t" r="r" b="b"/>
            <a:pathLst>
              <a:path w="12192000" h="1787292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4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1" y="36512"/>
                </a:lnTo>
                <a:lnTo>
                  <a:pt x="5002476" y="52387"/>
                </a:lnTo>
                <a:lnTo>
                  <a:pt x="5038989" y="68262"/>
                </a:lnTo>
                <a:lnTo>
                  <a:pt x="5077089" y="87312"/>
                </a:lnTo>
                <a:lnTo>
                  <a:pt x="5115189" y="106362"/>
                </a:lnTo>
                <a:lnTo>
                  <a:pt x="5151701" y="125412"/>
                </a:lnTo>
                <a:lnTo>
                  <a:pt x="5192976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09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7" y="3175"/>
                </a:lnTo>
                <a:lnTo>
                  <a:pt x="6086208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2000" y="174668"/>
                </a:lnTo>
                <a:lnTo>
                  <a:pt x="12192000" y="885826"/>
                </a:lnTo>
                <a:lnTo>
                  <a:pt x="12192000" y="1787292"/>
                </a:lnTo>
                <a:lnTo>
                  <a:pt x="0" y="1787292"/>
                </a:lnTo>
                <a:lnTo>
                  <a:pt x="0" y="885826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85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EA1A-214D-6708-7E1A-E3768FF7D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1724" y="324070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B644E-0FA5-7017-C8B3-B2ECBB62E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351" y="2647405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For this project I will explore how K-means clustering could be beneficial to taxi drivers around New York City by creating hubs around the pickup points with the largest trip distance. I believe this could lead to maximizing their profit per ride.</a:t>
            </a:r>
            <a:r>
              <a:rPr lang="en-US" sz="2000" dirty="0">
                <a:effectLst/>
              </a:rPr>
              <a:t> </a:t>
            </a:r>
          </a:p>
          <a:p>
            <a:r>
              <a:rPr lang="en-US" sz="2000" dirty="0"/>
              <a:t>Data source: York City Taxi trip reports from 2013</a:t>
            </a:r>
          </a:p>
        </p:txBody>
      </p:sp>
      <p:pic>
        <p:nvPicPr>
          <p:cNvPr id="5" name="Picture 4" descr="A photo of a city at the time">
            <a:extLst>
              <a:ext uri="{FF2B5EF4-FFF2-40B4-BE49-F238E27FC236}">
                <a16:creationId xmlns:a16="http://schemas.microsoft.com/office/drawing/2014/main" id="{6CF4DF18-88DA-A65F-A423-0AB64280E0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45" r="20055" b="-2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659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2DBC0-27EE-849F-6026-9023C773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014" y="510487"/>
            <a:ext cx="3459026" cy="5257799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Dataset Features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42E196E-E2BB-D0C1-81FD-93207D7B1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881" r="1658"/>
          <a:stretch>
            <a:fillRect/>
          </a:stretch>
        </p:blipFill>
        <p:spPr>
          <a:xfrm>
            <a:off x="3598364" y="630683"/>
            <a:ext cx="8337596" cy="55966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75709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E3140-70C3-155D-4743-08AC75A4F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865" y="49307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2C2C2C"/>
                </a:solidFill>
              </a:rPr>
              <a:t>Data Cleaning &amp;</a:t>
            </a:r>
            <a:br>
              <a:rPr lang="en-US" sz="3600" dirty="0">
                <a:solidFill>
                  <a:srgbClr val="2C2C2C"/>
                </a:solidFill>
              </a:rPr>
            </a:br>
            <a:r>
              <a:rPr lang="en-US" sz="3600" dirty="0">
                <a:solidFill>
                  <a:srgbClr val="2C2C2C"/>
                </a:solidFill>
              </a:rPr>
              <a:t>Filtering</a:t>
            </a:r>
          </a:p>
        </p:txBody>
      </p:sp>
      <p:pic>
        <p:nvPicPr>
          <p:cNvPr id="5" name="Content Placeholder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C67B6900-5C01-503D-D135-A1BB2A25C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3539"/>
          <a:stretch>
            <a:fillRect/>
          </a:stretch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59019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5DFD-316C-C5AA-3A3D-B78A5EF55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&amp; Clusters</a:t>
            </a:r>
          </a:p>
        </p:txBody>
      </p:sp>
      <p:pic>
        <p:nvPicPr>
          <p:cNvPr id="15" name="Content Placeholder 1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F22CA83C-2661-DC99-9C37-A6A32A059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1457" y="117356"/>
            <a:ext cx="4761675" cy="6623288"/>
          </a:xfrm>
        </p:spPr>
      </p:pic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43B7B1-FCF5-6E29-986B-757361101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972" y="2467778"/>
            <a:ext cx="5848776" cy="291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613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47863-50E9-C589-D93A-8C1D46D7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Attempt</a:t>
            </a:r>
          </a:p>
        </p:txBody>
      </p:sp>
      <p:pic>
        <p:nvPicPr>
          <p:cNvPr id="5" name="Content Placeholder 4" descr="A graph with a number of points&#10;&#10;AI-generated content may be incorrect.">
            <a:extLst>
              <a:ext uri="{FF2B5EF4-FFF2-40B4-BE49-F238E27FC236}">
                <a16:creationId xmlns:a16="http://schemas.microsoft.com/office/drawing/2014/main" id="{4C38A3D8-3246-8F97-189A-603EF93F7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1433" y="1404566"/>
            <a:ext cx="6338811" cy="5071049"/>
          </a:xfrm>
        </p:spPr>
      </p:pic>
    </p:spTree>
    <p:extLst>
      <p:ext uri="{BB962C8B-B14F-4D97-AF65-F5344CB8AC3E}">
        <p14:creationId xmlns:p14="http://schemas.microsoft.com/office/powerpoint/2010/main" val="1790555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D0C6-43D5-7D76-781F-4E399994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5E7660F-3C90-D3D2-1209-B5565522B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19990"/>
            <a:ext cx="5148038" cy="661801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057360-AB88-B688-6DB2-8707CCBC4308}"/>
              </a:ext>
            </a:extLst>
          </p:cNvPr>
          <p:cNvSpPr txBox="1"/>
          <p:nvPr/>
        </p:nvSpPr>
        <p:spPr>
          <a:xfrm>
            <a:off x="1251678" y="2585408"/>
            <a:ext cx="45984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Cluster 2 has the best metrics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Longitude=-73.785479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Latitude=40.646630</a:t>
            </a:r>
            <a:r>
              <a:rPr lang="en-US" sz="2400" dirty="0">
                <a:effectLst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Avg Trip Distance: 15.47 miles</a:t>
            </a:r>
            <a:r>
              <a:rPr lang="en-US" sz="2400" dirty="0">
                <a:effectLst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Avg Trip Fare: $52.47</a:t>
            </a:r>
            <a:r>
              <a:rPr lang="en-US" sz="2400" dirty="0">
                <a:effectLst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242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CA7DF-069D-FEDE-D2F6-14E64C5B9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Continuation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479B4-1D98-A52E-8E4D-DD581B2B8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would like to improve on this model by creating a function to calculate the optimal K-value. There is also room to continue explore by adding in drop-off coordinates to then see where the taxi driver should go next based on that drop-off location.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362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27CF-6FE6-3DC1-C1F6-497867336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F8706-F65B-53C2-7E80-F5237807A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https://fritz.ai/mathematics-behind-k-means-clustering/</a:t>
            </a:r>
            <a:endParaRPr lang="en-US" dirty="0"/>
          </a:p>
          <a:p>
            <a:r>
              <a:rPr lang="en-US" dirty="0">
                <a:hlinkClick r:id="rId3"/>
              </a:rPr>
              <a:t>https://spark.apache.org/docs/latest/api/python/reference/api/pyspark.ml.clustering.KMeans.html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https://en.wikipedia.org/wiki/Silhouette_(clustering)</a:t>
            </a:r>
            <a:endParaRPr lang="en-US" dirty="0"/>
          </a:p>
          <a:p>
            <a:r>
              <a:rPr lang="en-US" dirty="0">
                <a:hlinkClick r:id="rId5"/>
              </a:rPr>
              <a:t>https://medium.com/analytics-vidhya/clustering-taxi-geolocation-data-to-predict-location-of-taxi-service-stations-pt-1-2471303e0965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409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133</TotalTime>
  <Words>218</Words>
  <Application>Microsoft Macintosh PowerPoint</Application>
  <PresentationFormat>Widescreen</PresentationFormat>
  <Paragraphs>25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Gill Sans MT</vt:lpstr>
      <vt:lpstr>Impact</vt:lpstr>
      <vt:lpstr>Badge</vt:lpstr>
      <vt:lpstr>Taxi Hubs</vt:lpstr>
      <vt:lpstr>Background</vt:lpstr>
      <vt:lpstr>Dataset Features</vt:lpstr>
      <vt:lpstr>Data Cleaning &amp; Filtering</vt:lpstr>
      <vt:lpstr>Model &amp; Clusters</vt:lpstr>
      <vt:lpstr>Graph Attempt</vt:lpstr>
      <vt:lpstr>Results</vt:lpstr>
      <vt:lpstr>Project Continuation </vt:lpstr>
      <vt:lpstr>Sources</vt:lpstr>
      <vt:lpstr>Thank You Dr. Trajanov!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C Taylor</dc:creator>
  <cp:lastModifiedBy>Aaron C Taylor</cp:lastModifiedBy>
  <cp:revision>6</cp:revision>
  <dcterms:created xsi:type="dcterms:W3CDTF">2025-06-17T01:34:04Z</dcterms:created>
  <dcterms:modified xsi:type="dcterms:W3CDTF">2025-06-17T03:47:34Z</dcterms:modified>
</cp:coreProperties>
</file>

<file path=docProps/thumbnail.jpeg>
</file>